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8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BFDB4-BF16-4407-B243-E57C33DEDC20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848B0-1D31-4D40-A6E5-D78DA5F632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782EA-A6AF-4F9E-818F-3C884FCAA1E6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1CB08-05F2-43B3-866E-3D32C78B44E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E90F9-DECA-40BE-8841-B25983F7944B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B8D58-1B94-417C-9FC0-4F4D2F74CFC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9459-E2F4-4B0F-928E-BF2930B6CA8C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8B14F-D815-414F-BBAC-058A6074AF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B34B4-AFF3-463A-850B-0CBE83DCA59C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BD010-EB4E-45A1-B2ED-E63DD471DB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785C-DF1C-421F-9D47-E90CD2607534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2EABB-D39C-49FC-8C2A-AD158BB2720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0D0C3-0A86-4F88-BB84-A08F872E5D3B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B98FD-A582-42CB-8ADE-878C3FE9E60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9FB49-5311-45FB-A25D-4CD82CAEB808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3206C-F143-4C27-8B23-31A228E283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27751-6FB4-4219-8534-A216A19817A6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DB8D3-64C0-4DB3-90E9-F7EC7431F15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592EE-E1A9-4257-8DCF-E2E5B45439D9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31832-50FB-4A01-B06A-66AC5CA4E06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5B63A-BE02-4200-8AAA-67A077F63D44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03703-4BE8-4F04-A23D-6920EE88852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D0146A6-58D5-4800-B05E-A5BDFE0897E9}" type="datetimeFigureOut">
              <a:rPr lang="fr-FR"/>
              <a:pPr>
                <a:defRPr/>
              </a:pPr>
              <a:t>12/11/2009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8D080E3-F058-486E-964F-CDE36314410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305800" cy="1470025"/>
          </a:xfrm>
        </p:spPr>
        <p:txBody>
          <a:bodyPr/>
          <a:lstStyle/>
          <a:p>
            <a:r>
              <a:rPr lang="fr-CA" dirty="0" smtClean="0">
                <a:solidFill>
                  <a:srgbClr val="3168B2"/>
                </a:solidFill>
              </a:rPr>
              <a:t>ADP: COMMENTS</a:t>
            </a:r>
            <a:r>
              <a:rPr lang="fr-CA" dirty="0" smtClean="0">
                <a:solidFill>
                  <a:srgbClr val="3168B2"/>
                </a:solidFill>
              </a:rPr>
              <a:t> &amp; SUGGESTIONS </a:t>
            </a:r>
            <a:endParaRPr lang="fr-CA" dirty="0" smtClean="0">
              <a:solidFill>
                <a:srgbClr val="3168B2"/>
              </a:solidFill>
            </a:endParaRP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1371600" y="1655763"/>
            <a:ext cx="6400800" cy="1752600"/>
          </a:xfrm>
        </p:spPr>
        <p:txBody>
          <a:bodyPr/>
          <a:lstStyle/>
          <a:p>
            <a:r>
              <a:rPr lang="fr-CA" dirty="0" smtClean="0">
                <a:solidFill>
                  <a:srgbClr val="3168B2"/>
                </a:solidFill>
              </a:rPr>
              <a:t>USGFC MEETING</a:t>
            </a:r>
          </a:p>
          <a:p>
            <a:endParaRPr lang="fr-CA" dirty="0" smtClean="0">
              <a:solidFill>
                <a:srgbClr val="3168B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56388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JUONE BROWN-JOHNSON, FORT VALLEY STATE UNIVERSITY</a:t>
            </a:r>
          </a:p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NOVEMBER 13, 2009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ncial crisis business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Financial crisis business presentation</Template>
  <TotalTime>497</TotalTime>
  <Words>18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Financial crisis business presentation</vt:lpstr>
      <vt:lpstr>ADP: COMMENTS &amp; SUGGESTIONS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ADP: QUESTIONS &amp; SUGGESTIONS </dc:title>
  <dc:creator>Juone Brown Johnson</dc:creator>
  <cp:lastModifiedBy>Juone Brown Johnson</cp:lastModifiedBy>
  <cp:revision>23</cp:revision>
  <dcterms:created xsi:type="dcterms:W3CDTF">2009-11-13T04:12:01Z</dcterms:created>
  <dcterms:modified xsi:type="dcterms:W3CDTF">2009-11-13T12:29:54Z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TC103815281033</vt:lpwstr>
  </property>
</Properties>
</file>