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4" r:id="rId1"/>
  </p:sldMasterIdLst>
  <p:handoutMasterIdLst>
    <p:handoutMasterId r:id="rId16"/>
  </p:handoutMasterIdLst>
  <p:sldIdLst>
    <p:sldId id="256" r:id="rId2"/>
    <p:sldId id="257" r:id="rId3"/>
    <p:sldId id="268" r:id="rId4"/>
    <p:sldId id="258" r:id="rId5"/>
    <p:sldId id="269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CBD75-A432-CF43-A14D-117883808575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88986-6D86-FF4D-99D7-DB4B8E9EE2A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AEF58616-0B2E-B64A-A252-41E71B4E41E8}" type="datetimeFigureOut">
              <a:rPr lang="en-US" smtClean="0"/>
              <a:t>1/25/10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0C061E-D2F0-8D47-9DA4-5B516D90F6A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Education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Report of the Implementation Plan Committee for 2007-2009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Language?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Culture?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/>
            <a:r>
              <a:rPr lang="en-US" dirty="0" smtClean="0"/>
              <a:t>What will present difficulties, given our current resources?</a:t>
            </a:r>
          </a:p>
          <a:p>
            <a:pPr lvl="2"/>
            <a:r>
              <a:rPr lang="en-US" dirty="0" smtClean="0"/>
              <a:t>Foreign Language/Culture Requirement</a:t>
            </a:r>
          </a:p>
          <a:p>
            <a:pPr lvl="3"/>
            <a:r>
              <a:rPr lang="en-US" dirty="0" smtClean="0"/>
              <a:t>Muddy concept in terms of student learning outcomes</a:t>
            </a:r>
          </a:p>
          <a:p>
            <a:pPr lvl="3"/>
            <a:r>
              <a:rPr lang="en-US" dirty="0" smtClean="0"/>
              <a:t>Foreign languages already pressed to meet institutional needs</a:t>
            </a:r>
          </a:p>
          <a:p>
            <a:pPr lvl="3"/>
            <a:r>
              <a:rPr lang="en-US" dirty="0" smtClean="0"/>
              <a:t>Would require additional hires </a:t>
            </a:r>
            <a:endParaRPr lang="en-US" dirty="0"/>
          </a:p>
        </p:txBody>
      </p:sp>
      <p:pic>
        <p:nvPicPr>
          <p:cNvPr id="7" name="Content Placeholder 6" descr="blue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-14539" b="-14539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USG expectations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GCSU’s</a:t>
            </a:r>
            <a:r>
              <a:rPr lang="en-US" dirty="0" smtClean="0"/>
              <a:t> liberal arts expectations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aspects still present problems with the USG core framework?</a:t>
            </a:r>
          </a:p>
          <a:p>
            <a:pPr lvl="1"/>
            <a:r>
              <a:rPr lang="en-US" dirty="0" smtClean="0"/>
              <a:t>Transferability</a:t>
            </a:r>
          </a:p>
          <a:p>
            <a:pPr lvl="2"/>
            <a:r>
              <a:rPr lang="en-US" dirty="0" smtClean="0"/>
              <a:t>New USG proposal makes it easier</a:t>
            </a:r>
          </a:p>
          <a:p>
            <a:pPr lvl="2"/>
            <a:r>
              <a:rPr lang="en-US" dirty="0" smtClean="0"/>
              <a:t>GCSU proposal is still out-of-sync with the Mathematics requirement in Area A</a:t>
            </a:r>
          </a:p>
          <a:p>
            <a:pPr lvl="3"/>
            <a:r>
              <a:rPr lang="en-US" dirty="0" smtClean="0"/>
              <a:t>Required Math above </a:t>
            </a:r>
            <a:r>
              <a:rPr lang="en-US" dirty="0" smtClean="0"/>
              <a:t>Precalculus</a:t>
            </a:r>
            <a:endParaRPr lang="en-US" dirty="0" smtClean="0"/>
          </a:p>
          <a:p>
            <a:pPr lvl="3"/>
            <a:endParaRPr lang="en-US" dirty="0"/>
          </a:p>
        </p:txBody>
      </p:sp>
      <p:pic>
        <p:nvPicPr>
          <p:cNvPr id="7" name="Content Placeholder 6" descr="Animated_math_man.gif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-8515" b="-8515"/>
          <a:stretch>
            <a:fillRect/>
          </a:stretch>
        </p:blipFill>
        <p:spPr>
          <a:xfrm>
            <a:off x="5452205" y="1776091"/>
            <a:ext cx="2598067" cy="25337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 darn outcomes…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much of a course needs to be global?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remains muddy? </a:t>
            </a:r>
          </a:p>
          <a:p>
            <a:pPr lvl="1"/>
            <a:r>
              <a:rPr lang="en-US" dirty="0" smtClean="0"/>
              <a:t>Defining criteria for courses that meet the areas of emphasis requirements</a:t>
            </a:r>
          </a:p>
          <a:p>
            <a:pPr lvl="2"/>
            <a:r>
              <a:rPr lang="en-US" dirty="0" smtClean="0"/>
              <a:t>such as Global/Diversity</a:t>
            </a:r>
            <a:endParaRPr lang="en-US" dirty="0"/>
          </a:p>
        </p:txBody>
      </p:sp>
      <p:pic>
        <p:nvPicPr>
          <p:cNvPr id="8" name="Content Placeholder 7" descr="global pic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15963" r="-1596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Discussions with IDST and the possibility of a compromise proposal</a:t>
            </a:r>
          </a:p>
          <a:p>
            <a:pPr lvl="1"/>
            <a:r>
              <a:rPr lang="en-US" dirty="0" smtClean="0"/>
              <a:t>See handout</a:t>
            </a:r>
          </a:p>
          <a:p>
            <a:pPr lvl="1"/>
            <a:r>
              <a:rPr lang="en-US" dirty="0" smtClean="0"/>
              <a:t>Beyond the scope of our charge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GEIPC work in 2008-2009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Future…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started in 2003 to develop a new curriculum appropriate for our liberal arts mission (ad hoc committee charged by the senate)</a:t>
            </a:r>
          </a:p>
          <a:p>
            <a:pPr lvl="1"/>
            <a:r>
              <a:rPr lang="en-US" dirty="0" smtClean="0"/>
              <a:t>General Education Conceptual Framework found on your handout</a:t>
            </a:r>
          </a:p>
          <a:p>
            <a:pPr>
              <a:buNone/>
            </a:pPr>
            <a:r>
              <a:rPr lang="en-US" b="1" dirty="0" smtClean="0"/>
              <a:t>	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Brief History of General Education Revision Project at GCSU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Subject: Revised General Education (CORE) Curriculum (3-27-2006)		</a:t>
            </a:r>
          </a:p>
          <a:p>
            <a:pPr lvl="1"/>
            <a:r>
              <a:rPr lang="en-US" b="1" i="1" dirty="0" smtClean="0"/>
              <a:t>Motion: To approve the conceptual framework of the revised general education program, with final approval of the program contingent upon University Senate endorsement of a detailed implementation plan to be prepared by a committee appointed by the University President, which is representative of the University Community. </a:t>
            </a: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Motion on Gen 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Education Implementation Plan Committee 2006-2009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GEIPC history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Members 2007-2008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Ceased work in 2008 due to USG core revision project</a:t>
            </a:r>
          </a:p>
          <a:p>
            <a:r>
              <a:rPr lang="en-US" dirty="0" smtClean="0"/>
              <a:t>Continued to respond to emerging campus issues in the following year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 </a:t>
            </a:r>
            <a:r>
              <a:rPr lang="en-US" dirty="0" smtClean="0"/>
              <a:t>Scafidi</a:t>
            </a:r>
            <a:r>
              <a:rPr lang="en-US" dirty="0" smtClean="0"/>
              <a:t>, COB</a:t>
            </a:r>
          </a:p>
          <a:p>
            <a:r>
              <a:rPr lang="en-US" dirty="0" smtClean="0"/>
              <a:t>Leigh </a:t>
            </a:r>
            <a:r>
              <a:rPr lang="en-US" dirty="0" smtClean="0"/>
              <a:t>Hern</a:t>
            </a:r>
            <a:r>
              <a:rPr lang="en-US" dirty="0" smtClean="0"/>
              <a:t>, COE</a:t>
            </a:r>
          </a:p>
          <a:p>
            <a:r>
              <a:rPr lang="en-US" dirty="0" smtClean="0"/>
              <a:t>Barbara </a:t>
            </a:r>
            <a:r>
              <a:rPr lang="en-US" dirty="0" smtClean="0"/>
              <a:t>Funke</a:t>
            </a:r>
            <a:r>
              <a:rPr lang="en-US" dirty="0" smtClean="0"/>
              <a:t>, COHS </a:t>
            </a:r>
          </a:p>
          <a:p>
            <a:r>
              <a:rPr lang="en-US" dirty="0" smtClean="0"/>
              <a:t>Gary Austin, Library </a:t>
            </a:r>
            <a:r>
              <a:rPr lang="en-US" dirty="0" smtClean="0"/>
              <a:t>and Information Technology </a:t>
            </a:r>
            <a:r>
              <a:rPr lang="en-US" dirty="0" smtClean="0"/>
              <a:t>Center</a:t>
            </a:r>
          </a:p>
          <a:p>
            <a:r>
              <a:rPr lang="en-US" dirty="0" smtClean="0"/>
              <a:t>Hedy</a:t>
            </a:r>
            <a:r>
              <a:rPr lang="en-US" dirty="0" smtClean="0"/>
              <a:t> </a:t>
            </a:r>
            <a:r>
              <a:rPr lang="en-US" dirty="0" smtClean="0"/>
              <a:t>Fraunhofer</a:t>
            </a:r>
            <a:r>
              <a:rPr lang="en-US" dirty="0" smtClean="0"/>
              <a:t>, OAS</a:t>
            </a:r>
          </a:p>
          <a:p>
            <a:r>
              <a:rPr lang="en-US" dirty="0" smtClean="0"/>
              <a:t>Bill Fisher, COAS </a:t>
            </a:r>
            <a:r>
              <a:rPr lang="en-US" dirty="0" smtClean="0"/>
              <a:t>                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Scott Dillard, COAS </a:t>
            </a:r>
            <a:r>
              <a:rPr lang="en-US" dirty="0" smtClean="0"/>
              <a:t>            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Elaine Whitaker, COAS </a:t>
            </a:r>
            <a:r>
              <a:rPr lang="en-US" dirty="0" smtClean="0"/>
              <a:t>       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Lila Roberts, COAS </a:t>
            </a:r>
            <a:r>
              <a:rPr lang="en-US" dirty="0" smtClean="0"/>
              <a:t>            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Deborah </a:t>
            </a:r>
            <a:r>
              <a:rPr lang="en-US" dirty="0" smtClean="0"/>
              <a:t>Vess</a:t>
            </a:r>
            <a:r>
              <a:rPr lang="en-US" dirty="0" smtClean="0"/>
              <a:t> (chair</a:t>
            </a:r>
            <a:r>
              <a:rPr lang="en-US" dirty="0" smtClean="0"/>
              <a:t>), COAS  </a:t>
            </a:r>
          </a:p>
          <a:p>
            <a:r>
              <a:rPr lang="en-US" dirty="0" smtClean="0"/>
              <a:t>Bill </a:t>
            </a:r>
            <a:r>
              <a:rPr lang="en-US" dirty="0" smtClean="0"/>
              <a:t>Wall (vice-chair</a:t>
            </a:r>
            <a:r>
              <a:rPr lang="en-US" dirty="0" smtClean="0"/>
              <a:t>), COAS </a:t>
            </a:r>
            <a:r>
              <a:rPr lang="en-US" dirty="0" smtClean="0"/>
              <a:t>  </a:t>
            </a:r>
            <a:r>
              <a:rPr lang="en-US" dirty="0" smtClean="0"/>
              <a:t> </a:t>
            </a:r>
          </a:p>
          <a:p>
            <a:r>
              <a:rPr lang="en-US" dirty="0" smtClean="0"/>
              <a:t>Mike </a:t>
            </a:r>
            <a:r>
              <a:rPr lang="en-US" dirty="0" smtClean="0"/>
              <a:t>Digby</a:t>
            </a:r>
            <a:r>
              <a:rPr lang="en-US" dirty="0" smtClean="0"/>
              <a:t> (secretary</a:t>
            </a:r>
            <a:r>
              <a:rPr lang="en-US" dirty="0" smtClean="0"/>
              <a:t>), COAS</a:t>
            </a:r>
          </a:p>
          <a:p>
            <a:r>
              <a:rPr lang="en-US" dirty="0" smtClean="0"/>
              <a:t>Lee Gillis, COAS </a:t>
            </a:r>
            <a:r>
              <a:rPr lang="en-US" dirty="0" smtClean="0"/>
              <a:t>                 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2006-2006 </a:t>
            </a:r>
          </a:p>
          <a:p>
            <a:pPr lvl="1"/>
            <a:r>
              <a:rPr lang="en-US" dirty="0" smtClean="0"/>
              <a:t>Outcomes/assessment/structure</a:t>
            </a:r>
          </a:p>
          <a:p>
            <a:r>
              <a:rPr lang="en-US" dirty="0" smtClean="0"/>
              <a:t>2007-2008</a:t>
            </a:r>
          </a:p>
          <a:p>
            <a:pPr lvl="1"/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First-year and second-year seminars</a:t>
            </a:r>
          </a:p>
          <a:p>
            <a:pPr lvl="1"/>
            <a:r>
              <a:rPr lang="en-US" dirty="0" smtClean="0"/>
              <a:t>Rationale statement for gen </a:t>
            </a:r>
            <a:r>
              <a:rPr lang="en-US" dirty="0" smtClean="0"/>
              <a:t>ed</a:t>
            </a:r>
            <a:r>
              <a:rPr lang="en-US" dirty="0" smtClean="0"/>
              <a:t> curriculum</a:t>
            </a:r>
          </a:p>
          <a:p>
            <a:r>
              <a:rPr lang="en-US" dirty="0" smtClean="0"/>
              <a:t>2008-2009 </a:t>
            </a:r>
          </a:p>
          <a:p>
            <a:pPr lvl="1"/>
            <a:r>
              <a:rPr lang="en-US" dirty="0" smtClean="0"/>
              <a:t>Worked to address emerging issues on campus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GEIPC WORK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implement with current resources? </a:t>
            </a:r>
          </a:p>
          <a:p>
            <a:pPr lvl="1"/>
            <a:r>
              <a:rPr lang="en-US" dirty="0" smtClean="0"/>
              <a:t>Areas of Emphasis</a:t>
            </a:r>
          </a:p>
          <a:p>
            <a:pPr lvl="2"/>
            <a:r>
              <a:rPr lang="en-US" dirty="0" smtClean="0"/>
              <a:t>Tracking concerns</a:t>
            </a:r>
          </a:p>
          <a:p>
            <a:pPr lvl="2"/>
            <a:r>
              <a:rPr lang="en-US" dirty="0" smtClean="0"/>
              <a:t>Advisement issues</a:t>
            </a:r>
          </a:p>
          <a:p>
            <a:pPr lvl="2"/>
            <a:r>
              <a:rPr lang="en-US" dirty="0" smtClean="0"/>
              <a:t>We were a model for USG and UGA core proposals</a:t>
            </a:r>
          </a:p>
          <a:p>
            <a:r>
              <a:rPr lang="en-US" dirty="0" smtClean="0"/>
              <a:t>Second Year Seminars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implement?</a:t>
            </a:r>
          </a:p>
          <a:p>
            <a:pPr lvl="1"/>
            <a:r>
              <a:rPr lang="en-US" dirty="0" smtClean="0"/>
              <a:t>Assessment </a:t>
            </a:r>
            <a:endParaRPr lang="en-US" dirty="0" smtClean="0"/>
          </a:p>
          <a:p>
            <a:pPr lvl="2"/>
            <a:r>
              <a:rPr lang="en-US" dirty="0" smtClean="0"/>
              <a:t>Passed many of the proposed outcomes last year in the senate (Core outcomes and general education goals)</a:t>
            </a:r>
          </a:p>
          <a:p>
            <a:pPr lvl="2"/>
            <a:r>
              <a:rPr lang="en-US" dirty="0" smtClean="0"/>
              <a:t>GCSU is better prepared for the new assessment requirements of the USG core policy (Fall 2009)</a:t>
            </a:r>
          </a:p>
          <a:p>
            <a:pPr lvl="2"/>
            <a:r>
              <a:rPr lang="en-US" dirty="0" smtClean="0"/>
              <a:t>New </a:t>
            </a:r>
            <a:r>
              <a:rPr lang="en-US" dirty="0" smtClean="0"/>
              <a:t>general education assessment</a:t>
            </a:r>
            <a:r>
              <a:rPr lang="en-US" dirty="0" smtClean="0"/>
              <a:t> instrument</a:t>
            </a:r>
          </a:p>
          <a:p>
            <a:pPr lvl="2"/>
            <a:r>
              <a:rPr lang="en-US" dirty="0" smtClean="0"/>
              <a:t>GCSU is now a member of the VSA </a:t>
            </a:r>
          </a:p>
          <a:p>
            <a:pPr lvl="3"/>
            <a:r>
              <a:rPr lang="en-US" dirty="0" smtClean="0"/>
              <a:t>Plans to administer CLA </a:t>
            </a:r>
          </a:p>
          <a:p>
            <a:pPr lvl="2"/>
            <a:r>
              <a:rPr lang="en-US" dirty="0" smtClean="0"/>
              <a:t>New director of </a:t>
            </a:r>
            <a:r>
              <a:rPr lang="en-US" dirty="0" smtClean="0"/>
              <a:t>assessment and assessment coordinators in each unit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Faculty Development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will present difficulties, given our current resources?</a:t>
            </a:r>
          </a:p>
          <a:p>
            <a:pPr lvl="1"/>
            <a:r>
              <a:rPr lang="en-US" dirty="0" smtClean="0"/>
              <a:t>First Year Seminars</a:t>
            </a:r>
          </a:p>
          <a:p>
            <a:pPr lvl="2"/>
            <a:r>
              <a:rPr lang="en-US" dirty="0" smtClean="0"/>
              <a:t>Original Concept</a:t>
            </a:r>
          </a:p>
          <a:p>
            <a:pPr lvl="3"/>
            <a:r>
              <a:rPr lang="en-US" dirty="0" smtClean="0"/>
              <a:t>Add/drop?</a:t>
            </a:r>
          </a:p>
          <a:p>
            <a:pPr lvl="3"/>
            <a:r>
              <a:rPr lang="en-US" dirty="0" smtClean="0"/>
              <a:t>Course repeats?</a:t>
            </a:r>
          </a:p>
          <a:p>
            <a:pPr lvl="3"/>
            <a:r>
              <a:rPr lang="en-US" dirty="0" smtClean="0"/>
              <a:t>AP credit in ENGL?</a:t>
            </a:r>
          </a:p>
          <a:p>
            <a:pPr lvl="3"/>
            <a:r>
              <a:rPr lang="en-US" dirty="0" smtClean="0"/>
              <a:t>ENGL courses taught by MFA candidates</a:t>
            </a:r>
          </a:p>
          <a:p>
            <a:pPr lvl="3"/>
            <a:r>
              <a:rPr lang="en-US" dirty="0" smtClean="0"/>
              <a:t>Writing/Speaking Areas of Emphasis</a:t>
            </a:r>
          </a:p>
          <a:p>
            <a:pPr lvl="3"/>
            <a:r>
              <a:rPr lang="en-US" dirty="0" smtClean="0"/>
              <a:t>Faculty development </a:t>
            </a:r>
          </a:p>
          <a:p>
            <a:pPr lvl="3"/>
            <a:r>
              <a:rPr lang="en-US" dirty="0" smtClean="0"/>
              <a:t>Willingness of faculty to participate </a:t>
            </a:r>
          </a:p>
        </p:txBody>
      </p:sp>
      <p:pic>
        <p:nvPicPr>
          <p:cNvPr id="7" name="Content Placeholder 6" descr="learningc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-23063" b="-23063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First-Year Seminar</a:t>
            </a:r>
          </a:p>
          <a:p>
            <a:pPr lvl="1"/>
            <a:r>
              <a:rPr lang="en-US" dirty="0" smtClean="0"/>
              <a:t>GEIPC suggested responses</a:t>
            </a:r>
          </a:p>
          <a:p>
            <a:pPr lvl="3"/>
            <a:r>
              <a:rPr lang="en-US" dirty="0" smtClean="0"/>
              <a:t>Cluster ENGL 1101 and RHET </a:t>
            </a:r>
            <a:r>
              <a:rPr lang="en-US" dirty="0" smtClean="0"/>
              <a:t>1100</a:t>
            </a:r>
          </a:p>
          <a:p>
            <a:pPr lvl="4"/>
            <a:r>
              <a:rPr lang="en-US" dirty="0" smtClean="0"/>
              <a:t>Open to many themes, but courses can be repeated in a cluster environment from term to term</a:t>
            </a:r>
          </a:p>
          <a:p>
            <a:pPr lvl="3"/>
            <a:r>
              <a:rPr lang="en-US" dirty="0" smtClean="0"/>
              <a:t>Attach one-hour lab to the RHET course</a:t>
            </a:r>
          </a:p>
          <a:p>
            <a:pPr lvl="4"/>
            <a:r>
              <a:rPr lang="en-US" dirty="0" smtClean="0"/>
              <a:t>Catches students with AP credit in ENGL</a:t>
            </a:r>
          </a:p>
          <a:p>
            <a:pPr lvl="3"/>
            <a:r>
              <a:rPr lang="en-US" dirty="0" smtClean="0"/>
              <a:t>Strengthen writing/speaking emphasis</a:t>
            </a:r>
          </a:p>
          <a:p>
            <a:pPr lvl="3"/>
            <a:r>
              <a:rPr lang="en-US" dirty="0" smtClean="0"/>
              <a:t>Would require four-six additional hires</a:t>
            </a:r>
          </a:p>
          <a:p>
            <a:pPr lvl="3"/>
            <a:r>
              <a:rPr lang="en-US" dirty="0" smtClean="0"/>
              <a:t>Speech lab presented many difficulties</a:t>
            </a:r>
          </a:p>
          <a:p>
            <a:pPr lvl="3"/>
            <a:r>
              <a:rPr lang="en-US" dirty="0" smtClean="0"/>
              <a:t>Fewer sections of composition might enable more participation by ENGL faculty</a:t>
            </a:r>
          </a:p>
          <a:p>
            <a:pPr lvl="2"/>
            <a:r>
              <a:rPr lang="en-US" dirty="0" smtClean="0"/>
              <a:t>Limitations on our charge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Findings: Implemental Difficulties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49</TotalTime>
  <Words>751</Words>
  <Application>Microsoft Macintosh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General Education </vt:lpstr>
      <vt:lpstr>Brief History of General Education Revision Project at GCSU</vt:lpstr>
      <vt:lpstr>Senate Motion on Gen Ed</vt:lpstr>
      <vt:lpstr>General Education Implementation Plan Committee 2006-2009</vt:lpstr>
      <vt:lpstr>GEIPC WORK</vt:lpstr>
      <vt:lpstr>Summary of Findings</vt:lpstr>
      <vt:lpstr>Summary of Findings</vt:lpstr>
      <vt:lpstr>Summary of Findings</vt:lpstr>
      <vt:lpstr>Summary of Findings: Implemental Difficulties</vt:lpstr>
      <vt:lpstr>Summary of Findings</vt:lpstr>
      <vt:lpstr>Summary of Findings</vt:lpstr>
      <vt:lpstr>Summary of Findings</vt:lpstr>
      <vt:lpstr>GEIPC work in 2008-2009</vt:lpstr>
      <vt:lpstr>The Future…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Education </dc:title>
  <dc:creator>Deborah Vess</dc:creator>
  <cp:lastModifiedBy>Deborah Vess</cp:lastModifiedBy>
  <cp:revision>5</cp:revision>
  <cp:lastPrinted>2010-01-25T16:19:41Z</cp:lastPrinted>
  <dcterms:created xsi:type="dcterms:W3CDTF">2010-01-25T15:36:36Z</dcterms:created>
  <dcterms:modified xsi:type="dcterms:W3CDTF">2010-01-25T16:26:07Z</dcterms:modified>
</cp:coreProperties>
</file>